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8" r:id="rId12"/>
    <p:sldId id="266" r:id="rId13"/>
    <p:sldId id="279" r:id="rId14"/>
    <p:sldId id="280" r:id="rId15"/>
    <p:sldId id="267" r:id="rId16"/>
    <p:sldId id="268" r:id="rId17"/>
    <p:sldId id="27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52"/>
  </p:normalViewPr>
  <p:slideViewPr>
    <p:cSldViewPr snapToGrid="0" snapToObjects="1">
      <p:cViewPr varScale="1">
        <p:scale>
          <a:sx n="73" d="100"/>
          <a:sy n="73" d="100"/>
        </p:scale>
        <p:origin x="5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9E81F-05D9-D342-9737-EEEA6DCF1D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A9CB2F-B26D-0B45-94F3-1EB6C17A38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9019C4-2C6B-5E40-AEA3-3512B1D6B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28463-598E-884E-8EF9-F6641BCCBA5E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B3B065-A558-7F46-9668-3FCE36C13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EBC537-5DC4-3449-885D-BDC5B39FA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12A2E-DFA1-B743-AA40-C3059C013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813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C765F-C21F-8F4A-BCB6-924F5080C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3DE20B-876B-9949-B498-D83BD5402B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455619-F817-C447-AE39-141BFE17B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28463-598E-884E-8EF9-F6641BCCBA5E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5371E9-3C9A-4C44-852B-813186D84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AFBD42-2704-BB4B-A7FA-164D25B20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12A2E-DFA1-B743-AA40-C3059C013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503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D50BA7F-0A2E-AF42-A7C2-1859F86ABC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4994CC-4B43-344A-B46A-5B399BFD2D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5399B4-C9F2-7949-982D-E8B9B8DBE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28463-598E-884E-8EF9-F6641BCCBA5E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CDB352-F0AD-374C-A7B3-114610EEE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69F09E-DA0A-1541-B7B3-5EC7FDDC2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12A2E-DFA1-B743-AA40-C3059C013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486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F29AE-07A4-2044-BA0B-7A0FDC619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5CB9E5-69FD-B74D-B367-9FF774088C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9FB3B5-BE5A-4249-82CD-CD873DF33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28463-598E-884E-8EF9-F6641BCCBA5E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28785B-C6CD-6040-AC85-5D40DF8EC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3941BA-DFD6-EA42-A238-B66F4175F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12A2E-DFA1-B743-AA40-C3059C013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504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2E1F9-39E1-C549-8A11-F67287B61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763FE4-9962-F340-805B-9BA39259ED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2673B2-845E-944E-A92F-CDD77759D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28463-598E-884E-8EF9-F6641BCCBA5E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27D4F1-3431-794F-AE50-56F03DDD6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F58BC9-AEA9-994E-A496-66B8D3ADF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12A2E-DFA1-B743-AA40-C3059C013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622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3A252-37DA-234F-A7F6-7D18A6A5D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8A86D2-9BA2-1241-A281-A3BBA1C334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5C8CEE-8C77-DC4C-BDD4-BD360FDAEB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1DCE16-86F6-9247-A5D7-EA5B802B6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28463-598E-884E-8EF9-F6641BCCBA5E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C6BD70-C90C-CB4F-B87F-491BD37B2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B78B9A-FED6-DE4C-900D-7022F3D55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12A2E-DFA1-B743-AA40-C3059C013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817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D0516-C39A-404E-B824-6639D68BF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9B99D9-2F16-B64D-B176-91D629B68F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084227-9D44-6B47-8C0F-C899971FD4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6F1EA6-0A76-9D45-A013-62833C4161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77D6BC-2E5C-3E46-A8C5-DC872A1167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516B67-99D9-BA4B-9864-4164F2361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28463-598E-884E-8EF9-F6641BCCBA5E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FC37B3-77E6-084C-9A9E-6ECC6813B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41D6B1-0EF4-CB44-85A9-71CB20AF6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12A2E-DFA1-B743-AA40-C3059C013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752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59E23-3226-5E4A-AFA8-FF9AE369D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AA9635-53F2-574A-8089-F44C11D50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28463-598E-884E-8EF9-F6641BCCBA5E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AFADDB-929B-874B-9C71-DC4AE8D9C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D7F531-90E2-084F-AC1E-EBF3C168A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12A2E-DFA1-B743-AA40-C3059C013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347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A509EA-E342-2E45-8FD2-8E09E8C42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28463-598E-884E-8EF9-F6641BCCBA5E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84CF2D-86AA-514E-861E-37A911A3A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68B349-85ED-A447-A1E4-0E57A8729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12A2E-DFA1-B743-AA40-C3059C013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376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AC79E-9436-D24B-8917-5334AFC18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16B8E1-0C7B-4D43-9647-A6236CA44E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08185C-5615-0542-998D-4E218947E7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F70470-8D2F-5942-BE44-2331E0DD8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28463-598E-884E-8EF9-F6641BCCBA5E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33473C-91D1-AC4A-8314-425BCB7FC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1F1E04-A9E8-A942-98F4-BD918DF6E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12A2E-DFA1-B743-AA40-C3059C013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315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4B5D0-F03D-844E-8144-9E3A2F44B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89907C-3548-8B48-89AB-D817186215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53A292-9CA6-8744-A65B-562AA5300C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7BD131-7B84-7649-86D9-57422BACF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28463-598E-884E-8EF9-F6641BCCBA5E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7C49BE-0D1C-C549-AC0C-DEF5686BA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992EE0-EB33-9743-A56C-A4B09B96A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12A2E-DFA1-B743-AA40-C3059C013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395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3F979C-C3BC-4A41-8E01-6960AA63C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5906BC-0005-C54E-92AD-D678ADF407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FA2BA3-1B4D-2745-84DA-3AD05A0E49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28463-598E-884E-8EF9-F6641BCCBA5E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1475C7-9784-8C42-88C2-04FB9508BC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BE1C11-E924-9743-A4E5-299A079B97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12A2E-DFA1-B743-AA40-C3059C013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550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282090462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vimeo.com/360578195" TargetMode="External"/><Relationship Id="rId5" Type="http://schemas.openxmlformats.org/officeDocument/2006/relationships/hyperlink" Target="https://vimeo.com/283065896" TargetMode="External"/><Relationship Id="rId4" Type="http://schemas.openxmlformats.org/officeDocument/2006/relationships/hyperlink" Target="https://vimeo.com/287648016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282897900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vimeo.com/282932745" TargetMode="External"/><Relationship Id="rId4" Type="http://schemas.openxmlformats.org/officeDocument/2006/relationships/hyperlink" Target="https://vimeo.com/282927618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282899958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vimeo.com/267095450" TargetMode="External"/><Relationship Id="rId4" Type="http://schemas.openxmlformats.org/officeDocument/2006/relationships/hyperlink" Target="https://vimeo.com/282910708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233344220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260C4B-5CB4-CD4B-91E8-5AA8B60CEE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7462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E6E8313-15B5-EE45-9ADE-F2499F9AEC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8887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7BEB4D-F881-B84F-AC2B-ADC4DCE1D7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540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C5EF862-5E60-3B4F-9B01-711666739D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5981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F1E5F71-6F7C-684C-9E32-39147CBBAA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6707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1A6420-CCF2-F641-B0B5-E0816CA62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7772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C63C38-EE7A-A247-A8A3-017A5728E9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2410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B3C448-E94A-BD43-A567-A6560BB3CB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5550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25024F7-5AC0-874B-9DD2-A0D53504B2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892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9DDA4B-A627-9D47-AE22-1D119BD1B8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543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DE227C-F04C-294D-88A4-B455BC2D57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040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8503576-A33F-F241-B6B4-DB7EF6F341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hlinkClick r:id="rId3"/>
            <a:extLst>
              <a:ext uri="{FF2B5EF4-FFF2-40B4-BE49-F238E27FC236}">
                <a16:creationId xmlns:a16="http://schemas.microsoft.com/office/drawing/2014/main" id="{F8D05317-0B45-8D4F-B049-E9056352CCB0}"/>
              </a:ext>
            </a:extLst>
          </p:cNvPr>
          <p:cNvSpPr/>
          <p:nvPr/>
        </p:nvSpPr>
        <p:spPr>
          <a:xfrm>
            <a:off x="606582" y="5748950"/>
            <a:ext cx="597529" cy="588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hlinkClick r:id="rId4"/>
            <a:extLst>
              <a:ext uri="{FF2B5EF4-FFF2-40B4-BE49-F238E27FC236}">
                <a16:creationId xmlns:a16="http://schemas.microsoft.com/office/drawing/2014/main" id="{FBAAF99D-4CAF-574F-A10E-1142C0DD9464}"/>
              </a:ext>
            </a:extLst>
          </p:cNvPr>
          <p:cNvSpPr/>
          <p:nvPr/>
        </p:nvSpPr>
        <p:spPr>
          <a:xfrm>
            <a:off x="3331675" y="5748950"/>
            <a:ext cx="597529" cy="588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hlinkClick r:id="rId5"/>
            <a:extLst>
              <a:ext uri="{FF2B5EF4-FFF2-40B4-BE49-F238E27FC236}">
                <a16:creationId xmlns:a16="http://schemas.microsoft.com/office/drawing/2014/main" id="{1FF08300-9E18-FD4A-A595-12A8054397DB}"/>
              </a:ext>
            </a:extLst>
          </p:cNvPr>
          <p:cNvSpPr/>
          <p:nvPr/>
        </p:nvSpPr>
        <p:spPr>
          <a:xfrm>
            <a:off x="6264998" y="5748950"/>
            <a:ext cx="597529" cy="588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hlinkClick r:id="rId6"/>
            <a:extLst>
              <a:ext uri="{FF2B5EF4-FFF2-40B4-BE49-F238E27FC236}">
                <a16:creationId xmlns:a16="http://schemas.microsoft.com/office/drawing/2014/main" id="{889D2215-3E24-8B47-9D4E-7B708A7E1F1F}"/>
              </a:ext>
            </a:extLst>
          </p:cNvPr>
          <p:cNvSpPr/>
          <p:nvPr/>
        </p:nvSpPr>
        <p:spPr>
          <a:xfrm>
            <a:off x="9089679" y="5748950"/>
            <a:ext cx="597529" cy="588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2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A95D40D-E7E4-A646-B98B-B440360248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8194DFE0-1802-ED42-8049-D32897B3ED40}"/>
              </a:ext>
            </a:extLst>
          </p:cNvPr>
          <p:cNvSpPr/>
          <p:nvPr/>
        </p:nvSpPr>
        <p:spPr>
          <a:xfrm>
            <a:off x="606582" y="5748950"/>
            <a:ext cx="579422" cy="5794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EDB504A5-EEAC-2447-B168-65CCD79D8138}"/>
              </a:ext>
            </a:extLst>
          </p:cNvPr>
          <p:cNvSpPr/>
          <p:nvPr/>
        </p:nvSpPr>
        <p:spPr>
          <a:xfrm>
            <a:off x="4590107" y="5748950"/>
            <a:ext cx="579422" cy="5794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hlinkClick r:id="rId5"/>
            <a:extLst>
              <a:ext uri="{FF2B5EF4-FFF2-40B4-BE49-F238E27FC236}">
                <a16:creationId xmlns:a16="http://schemas.microsoft.com/office/drawing/2014/main" id="{70A85428-54E7-1146-A8A8-7777D4E00471}"/>
              </a:ext>
            </a:extLst>
          </p:cNvPr>
          <p:cNvSpPr/>
          <p:nvPr/>
        </p:nvSpPr>
        <p:spPr>
          <a:xfrm>
            <a:off x="8501204" y="5748950"/>
            <a:ext cx="579422" cy="5794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08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BA5630-84E8-514A-AC97-FE3F230415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hlinkClick r:id="rId3"/>
            <a:extLst>
              <a:ext uri="{FF2B5EF4-FFF2-40B4-BE49-F238E27FC236}">
                <a16:creationId xmlns:a16="http://schemas.microsoft.com/office/drawing/2014/main" id="{9C4F6D93-B09B-5F4F-B21E-5FF12346301E}"/>
              </a:ext>
            </a:extLst>
          </p:cNvPr>
          <p:cNvSpPr/>
          <p:nvPr/>
        </p:nvSpPr>
        <p:spPr>
          <a:xfrm>
            <a:off x="597529" y="5739897"/>
            <a:ext cx="588475" cy="5703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hlinkClick r:id="rId4"/>
            <a:extLst>
              <a:ext uri="{FF2B5EF4-FFF2-40B4-BE49-F238E27FC236}">
                <a16:creationId xmlns:a16="http://schemas.microsoft.com/office/drawing/2014/main" id="{69179D31-A4F4-E44E-B149-31B0E24AEF4C}"/>
              </a:ext>
            </a:extLst>
          </p:cNvPr>
          <p:cNvSpPr/>
          <p:nvPr/>
        </p:nvSpPr>
        <p:spPr>
          <a:xfrm>
            <a:off x="4590107" y="5739897"/>
            <a:ext cx="588475" cy="5703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hlinkClick r:id="rId5"/>
            <a:extLst>
              <a:ext uri="{FF2B5EF4-FFF2-40B4-BE49-F238E27FC236}">
                <a16:creationId xmlns:a16="http://schemas.microsoft.com/office/drawing/2014/main" id="{86DF7EB8-8520-0840-8BD2-ECF898519068}"/>
              </a:ext>
            </a:extLst>
          </p:cNvPr>
          <p:cNvSpPr/>
          <p:nvPr/>
        </p:nvSpPr>
        <p:spPr>
          <a:xfrm>
            <a:off x="8537418" y="5739897"/>
            <a:ext cx="588475" cy="5703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226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48417BC-AA2C-5541-8CE5-33D13A1602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59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E5AC356-93E1-C54B-A545-221F2A888B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81698D8E-B839-784B-8619-3B09931CB95F}"/>
              </a:ext>
            </a:extLst>
          </p:cNvPr>
          <p:cNvSpPr/>
          <p:nvPr/>
        </p:nvSpPr>
        <p:spPr>
          <a:xfrm>
            <a:off x="7269933" y="4843604"/>
            <a:ext cx="2616451" cy="5160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8831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F9FCB7D-DC05-954A-824A-7A3A317DC5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3969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1382</TotalTime>
  <Words>0</Words>
  <Application>Microsoft Office PowerPoint</Application>
  <PresentationFormat>Ευρεία οθόνη</PresentationFormat>
  <Paragraphs>0</Paragraphs>
  <Slides>17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Brainy</cp:lastModifiedBy>
  <cp:revision>9</cp:revision>
  <dcterms:created xsi:type="dcterms:W3CDTF">2020-09-22T09:09:07Z</dcterms:created>
  <dcterms:modified xsi:type="dcterms:W3CDTF">2025-01-17T10:11:36Z</dcterms:modified>
</cp:coreProperties>
</file>